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>
        <p:scale>
          <a:sx n="50" d="100"/>
          <a:sy n="50" d="100"/>
        </p:scale>
        <p:origin x="24" y="6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427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077A8E-93FB-754E-867F-FD56D2D6510B}" type="datetimeFigureOut">
              <a:rPr lang="pt-PT" smtClean="0"/>
              <a:t>16/11/2021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A773C9-1809-D342-8024-77073088500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30481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A773C9-1809-D342-8024-770730885009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76145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16/11/2021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35620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16/11/2021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06686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16/11/2021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33632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16/11/2021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5177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16/11/2021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7852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16/11/2021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59712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16/11/2021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68837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16/11/2021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5358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16/11/2021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96407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16/11/2021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7873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6BE1-CA7C-43BF-A957-BE33006B1879}" type="datetimeFigureOut">
              <a:rPr lang="pt-PT" smtClean="0"/>
              <a:t>16/11/2021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60728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B6BE1-CA7C-43BF-A957-BE33006B1879}" type="datetimeFigureOut">
              <a:rPr lang="pt-PT" smtClean="0"/>
              <a:t>16/11/2021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C3588-1CB2-444F-9ACD-5051F04A635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00815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89438" y="729049"/>
            <a:ext cx="4819135" cy="59559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Retângulo 11"/>
          <p:cNvSpPr/>
          <p:nvPr/>
        </p:nvSpPr>
        <p:spPr>
          <a:xfrm>
            <a:off x="2160031" y="1984464"/>
            <a:ext cx="4413764" cy="10750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3" name="CaixaDeTexto 12"/>
          <p:cNvSpPr txBox="1"/>
          <p:nvPr/>
        </p:nvSpPr>
        <p:spPr>
          <a:xfrm>
            <a:off x="2158572" y="1594346"/>
            <a:ext cx="45373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 dirty="0"/>
              <a:t>Designação do projeto | </a:t>
            </a:r>
            <a:r>
              <a:rPr lang="pt-PT" sz="1100"/>
              <a:t>Livraria Continental</a:t>
            </a:r>
            <a:endParaRPr lang="pt-PT" sz="1100" dirty="0"/>
          </a:p>
          <a:p>
            <a:r>
              <a:rPr lang="pt-PT" sz="1100" dirty="0"/>
              <a:t>Código do projeto |NORTE-02-08B9-FEDER-069624</a:t>
            </a:r>
          </a:p>
          <a:p>
            <a:r>
              <a:rPr lang="pt-PT" sz="1100" dirty="0"/>
              <a:t>Objetivo principal|</a:t>
            </a:r>
            <a:r>
              <a:rPr lang="pt-PT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pt-PT" sz="1100" dirty="0"/>
              <a:t>Reforçar a </a:t>
            </a:r>
            <a:r>
              <a:rPr lang="pt-PT" sz="1100" dirty="0" err="1"/>
              <a:t>competividade</a:t>
            </a:r>
            <a:r>
              <a:rPr lang="pt-PT" sz="1100" dirty="0"/>
              <a:t> das PME</a:t>
            </a:r>
          </a:p>
          <a:p>
            <a:r>
              <a:rPr lang="pt-PT" sz="1100" dirty="0"/>
              <a:t>Região de intervenção | Norte</a:t>
            </a:r>
          </a:p>
          <a:p>
            <a:r>
              <a:rPr lang="pt-PT" sz="1100" dirty="0"/>
              <a:t>Entidade beneficiária |PAPELARIA CONTINENTAL - ANTÓNIO DA COSTA ALVES,  LDA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2160031" y="3163330"/>
            <a:ext cx="4537331" cy="1050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2158574" y="3202633"/>
            <a:ext cx="453733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 dirty="0"/>
              <a:t>Data de aprovação | 16-07-2020</a:t>
            </a:r>
          </a:p>
          <a:p>
            <a:r>
              <a:rPr lang="pt-PT" sz="1100" dirty="0"/>
              <a:t>Data de início | 30-05-2020</a:t>
            </a:r>
            <a:r>
              <a:rPr lang="pt-PT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br>
              <a:rPr lang="pt-PT" sz="1100" dirty="0"/>
            </a:br>
            <a:r>
              <a:rPr lang="pt-PT" sz="1100" dirty="0"/>
              <a:t>Data de conclusão </a:t>
            </a:r>
            <a:r>
              <a:rPr lang="pt-PT" sz="1100"/>
              <a:t>| 29-03-2021</a:t>
            </a:r>
            <a:endParaRPr lang="pt-PT" sz="1100" dirty="0"/>
          </a:p>
          <a:p>
            <a:r>
              <a:rPr lang="pt-PT" sz="1100" dirty="0"/>
              <a:t>Custo total elegível | 39.640,00 €</a:t>
            </a:r>
          </a:p>
          <a:p>
            <a:r>
              <a:rPr lang="pt-PT" sz="1100" dirty="0"/>
              <a:t>Apoio financeiro da União Europeia | FEDER- 19.820,00 €</a:t>
            </a:r>
          </a:p>
        </p:txBody>
      </p:sp>
      <p:pic>
        <p:nvPicPr>
          <p:cNvPr id="19" name="Imagem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8668" y="4144481"/>
            <a:ext cx="1163981" cy="1055852"/>
          </a:xfrm>
          <a:prstGeom prst="rect">
            <a:avLst/>
          </a:prstGeom>
        </p:spPr>
      </p:pic>
      <p:sp>
        <p:nvSpPr>
          <p:cNvPr id="20" name="CaixaDeTexto 19"/>
          <p:cNvSpPr txBox="1"/>
          <p:nvPr/>
        </p:nvSpPr>
        <p:spPr>
          <a:xfrm>
            <a:off x="2160031" y="4379264"/>
            <a:ext cx="319044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 dirty="0"/>
              <a:t>Adaptação do estabelecimento às novas regras de higiene e saúde no âmbito do COVID-19, através de inovações organizacionais e de gestão.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2160031" y="5521615"/>
            <a:ext cx="4475547" cy="1076894"/>
          </a:xfrm>
          <a:prstGeom prst="rect">
            <a:avLst/>
          </a:prstGeom>
          <a:noFill/>
          <a:ln w="3175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pt-PT" dirty="0"/>
          </a:p>
        </p:txBody>
      </p:sp>
      <p:pic>
        <p:nvPicPr>
          <p:cNvPr id="26" name="Imagem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4862" y="1026073"/>
            <a:ext cx="4645883" cy="330361"/>
          </a:xfrm>
          <a:prstGeom prst="rect">
            <a:avLst/>
          </a:prstGeom>
        </p:spPr>
      </p:pic>
      <p:pic>
        <p:nvPicPr>
          <p:cNvPr id="27" name="Imagem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44374" y="5521615"/>
            <a:ext cx="1613998" cy="1076894"/>
          </a:xfrm>
          <a:prstGeom prst="rect">
            <a:avLst/>
          </a:prstGeom>
        </p:spPr>
      </p:pic>
      <p:pic>
        <p:nvPicPr>
          <p:cNvPr id="28" name="Imagem 2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45204" y="5521615"/>
            <a:ext cx="1613998" cy="1076894"/>
          </a:xfrm>
          <a:prstGeom prst="rect">
            <a:avLst/>
          </a:prstGeom>
        </p:spPr>
      </p:pic>
      <p:pic>
        <p:nvPicPr>
          <p:cNvPr id="31" name="Imagem 3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58372" y="5513962"/>
            <a:ext cx="1294763" cy="109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1207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91</Words>
  <Application>Microsoft Office PowerPoint</Application>
  <PresentationFormat>Ecrã Panorâmico</PresentationFormat>
  <Paragraphs>11</Paragraphs>
  <Slides>1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Paula Vicente</dc:creator>
  <cp:lastModifiedBy>Isabel João Martins Lopes</cp:lastModifiedBy>
  <cp:revision>33</cp:revision>
  <dcterms:created xsi:type="dcterms:W3CDTF">2016-05-05T08:41:36Z</dcterms:created>
  <dcterms:modified xsi:type="dcterms:W3CDTF">2021-11-16T12:14:35Z</dcterms:modified>
</cp:coreProperties>
</file>